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layfair Displ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layfairDisplay-bold.fntdata"/><Relationship Id="rId12" Type="http://schemas.openxmlformats.org/officeDocument/2006/relationships/font" Target="fonts/PlayfairDispl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Italic.fntdata"/><Relationship Id="rId14" Type="http://schemas.openxmlformats.org/officeDocument/2006/relationships/font" Target="fonts/PlayfairDispl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56ac0dc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56ac0dc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56ac0dc0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56ac0dc0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56b084fad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56b084fad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56ac0dc0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56ac0dc0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56ac0dc0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56ac0dc0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Bluetooth is 6 pin matrix but is too wide on top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56ac0dc07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56ac0dc07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mzvHvR0xtP4" TargetMode="External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/>
              <a:t>Overview/Goals</a:t>
            </a:r>
            <a:endParaRPr/>
          </a:p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create a glove that can enhance the </a:t>
            </a:r>
            <a:r>
              <a:rPr lang="en"/>
              <a:t>accessibility</a:t>
            </a:r>
            <a:r>
              <a:rPr lang="en"/>
              <a:t> of video games for disabled users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at least 4 inputs. For 2D directional movement, jumping, and an action button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the glove usable on PC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Try to minimize board space as much as possible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0" l="4774" r="3768" t="0"/>
          <a:stretch/>
        </p:blipFill>
        <p:spPr>
          <a:xfrm>
            <a:off x="6894750" y="2357800"/>
            <a:ext cx="1672801" cy="2613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Progress/Demonstration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633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Hardware and Software are fully finished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Gyro is mapped left to A, right to 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Slide buttons are: Space, E, R, and 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will demonstrate using a PC game called Slap City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https://www.youtube.com/watch?v=mzvHvR0xtP4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4">
            <a:alphaModFix/>
          </a:blip>
          <a:srcRect b="12051" l="0" r="0" t="3195"/>
          <a:stretch/>
        </p:blipFill>
        <p:spPr>
          <a:xfrm>
            <a:off x="6299025" y="342038"/>
            <a:ext cx="2629399" cy="445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19948" l="4386" r="9257" t="0"/>
          <a:stretch/>
        </p:blipFill>
        <p:spPr>
          <a:xfrm>
            <a:off x="628175" y="220500"/>
            <a:ext cx="4728999" cy="219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4">
            <a:alphaModFix/>
          </a:blip>
          <a:srcRect b="11504" l="0" r="10305" t="0"/>
          <a:stretch/>
        </p:blipFill>
        <p:spPr>
          <a:xfrm>
            <a:off x="628175" y="2590200"/>
            <a:ext cx="4728999" cy="2332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5">
            <a:alphaModFix/>
          </a:blip>
          <a:srcRect b="13506" l="7494" r="4855" t="2551"/>
          <a:stretch/>
        </p:blipFill>
        <p:spPr>
          <a:xfrm>
            <a:off x="5994900" y="220500"/>
            <a:ext cx="2453464" cy="4702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391350"/>
            <a:ext cx="50259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and Optimization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185225" y="1091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Gyro and slide cutoffs are listed to the right</a:t>
            </a:r>
            <a:endParaRPr sz="1700"/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Pointer finger was glued less tight than others</a:t>
            </a:r>
            <a:endParaRPr sz="1700"/>
          </a:p>
          <a:p>
            <a:pPr indent="-3365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Min of 9.8</a:t>
            </a:r>
            <a:endParaRPr sz="1700"/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Gyro sensor was accurate well within 5 degrees</a:t>
            </a:r>
            <a:endParaRPr sz="1700"/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Pinky finger was very inconsistent due to how hands work</a:t>
            </a:r>
            <a:endParaRPr sz="1700"/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Improved reliability of processing code with try catch loop</a:t>
            </a:r>
            <a:endParaRPr sz="1700"/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Current consumption of 32mA on average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6524700" y="226925"/>
            <a:ext cx="2367600" cy="1971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Lato"/>
                <a:ea typeface="Lato"/>
                <a:cs typeface="Lato"/>
                <a:sym typeface="Lato"/>
              </a:rPr>
              <a:t>Gyro 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(0 degrees is flat)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Left: 190-345 degrees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Right:  20-170 degrees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Center: 345-20 degrees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Lato"/>
                <a:ea typeface="Lato"/>
                <a:cs typeface="Lato"/>
                <a:sym typeface="Lato"/>
              </a:rPr>
              <a:t>Slide</a:t>
            </a:r>
            <a:endParaRPr b="1"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Min: 12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Max 27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Successes and Obstacles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gyro sensor and slide potentiometer were more accurate than I expected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construction was more durable than expected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Much less lag than expected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Processing software crashing was resolved using try-catch loop and was stable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pinky finger was hard to optimize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Arduino Micro would be more robust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Arduino Uno was larger than idead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Not enough space for bluetooth module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Improvements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an Arduino Micro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 PCB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Interface with Nintendo Switch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more visually appealing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Wireless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Figure out Pinky workaround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